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3" r:id="rId2"/>
    <p:sldId id="262" r:id="rId3"/>
    <p:sldId id="270" r:id="rId4"/>
  </p:sldIdLst>
  <p:sldSz cx="21959888" cy="21959888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90" y="-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6BB46-4F0B-41C0-A460-4499E9B5A241}" type="datetimeFigureOut">
              <a:rPr lang="en-IN" smtClean="0"/>
              <a:t>08-05-2021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4850" y="1336675"/>
            <a:ext cx="360997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4E30E-3337-49B4-9F94-B3E02CFDDC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1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4E30E-3337-49B4-9F94-B3E02CFDDC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7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1976364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098000" y="11791080"/>
            <a:ext cx="1976364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22516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098000" y="1179108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1225160" y="1179108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780320" y="513864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4462640" y="513864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098000" y="1179108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7780320" y="1179108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4462640" y="11791080"/>
            <a:ext cx="636372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098000" y="5138640"/>
            <a:ext cx="19763640" cy="1273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1976364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964440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1225160" y="5138640"/>
            <a:ext cx="964440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098000" y="875880"/>
            <a:ext cx="19763640" cy="16999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1225160" y="5138640"/>
            <a:ext cx="964440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098000" y="1179108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964440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122516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1225160" y="1179108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1225160" y="5138640"/>
            <a:ext cx="964440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098000" y="11791080"/>
            <a:ext cx="19763640" cy="607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8000" y="875880"/>
            <a:ext cx="19763640" cy="36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098000" y="5138640"/>
            <a:ext cx="19763640" cy="1273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408480" y="1220760"/>
            <a:ext cx="2494440" cy="2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1.0e-7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8000" y="3164760"/>
            <a:ext cx="67392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5" name="Line 3"/>
          <p:cNvSpPr/>
          <p:nvPr/>
        </p:nvSpPr>
        <p:spPr>
          <a:xfrm>
            <a:off x="1480320" y="1620000"/>
            <a:ext cx="0" cy="1522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936000" y="648000"/>
            <a:ext cx="7488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7" name="Line 5"/>
          <p:cNvSpPr/>
          <p:nvPr/>
        </p:nvSpPr>
        <p:spPr>
          <a:xfrm>
            <a:off x="1480320" y="1620000"/>
            <a:ext cx="1997208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Line 6"/>
          <p:cNvSpPr/>
          <p:nvPr/>
        </p:nvSpPr>
        <p:spPr>
          <a:xfrm flipV="1">
            <a:off x="115200" y="5470920"/>
            <a:ext cx="35380800" cy="1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8208000" y="1172880"/>
            <a:ext cx="0" cy="156751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21456000" y="1008000"/>
            <a:ext cx="0" cy="1591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29087280" y="1152000"/>
            <a:ext cx="72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10"/>
          <p:cNvSpPr/>
          <p:nvPr/>
        </p:nvSpPr>
        <p:spPr>
          <a:xfrm>
            <a:off x="14687280" y="1080000"/>
            <a:ext cx="720" cy="1576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1"/>
          <p:cNvSpPr/>
          <p:nvPr/>
        </p:nvSpPr>
        <p:spPr>
          <a:xfrm>
            <a:off x="10080000" y="1057680"/>
            <a:ext cx="249444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1.0e-6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15768000" y="1008000"/>
            <a:ext cx="249444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1.0e-5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22176000" y="72000"/>
            <a:ext cx="249444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1.0e-4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 flipV="1">
            <a:off x="31248000" y="1435680"/>
            <a:ext cx="249408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7.0e-4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7" name="Line 15"/>
          <p:cNvSpPr/>
          <p:nvPr/>
        </p:nvSpPr>
        <p:spPr>
          <a:xfrm flipV="1">
            <a:off x="0" y="9377640"/>
            <a:ext cx="21967200" cy="7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16"/>
          <p:cNvSpPr/>
          <p:nvPr/>
        </p:nvSpPr>
        <p:spPr>
          <a:xfrm>
            <a:off x="0" y="13032000"/>
            <a:ext cx="21600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7"/>
          <p:cNvSpPr/>
          <p:nvPr/>
        </p:nvSpPr>
        <p:spPr>
          <a:xfrm>
            <a:off x="0" y="432000"/>
            <a:ext cx="1480320" cy="11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8"/>
          <p:cNvSpPr/>
          <p:nvPr/>
        </p:nvSpPr>
        <p:spPr>
          <a:xfrm>
            <a:off x="31680" y="1698840"/>
            <a:ext cx="1684800" cy="4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Death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81" name="CustomShape 19"/>
          <p:cNvSpPr/>
          <p:nvPr/>
        </p:nvSpPr>
        <p:spPr>
          <a:xfrm>
            <a:off x="432000" y="7272000"/>
            <a:ext cx="67392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82" name="CustomShape 20"/>
          <p:cNvSpPr/>
          <p:nvPr/>
        </p:nvSpPr>
        <p:spPr>
          <a:xfrm>
            <a:off x="331920" y="11160000"/>
            <a:ext cx="6735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83" name="CustomShape 21"/>
          <p:cNvSpPr/>
          <p:nvPr/>
        </p:nvSpPr>
        <p:spPr>
          <a:xfrm>
            <a:off x="360000" y="14904000"/>
            <a:ext cx="6861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2"/>
          <a:srcRect l="10292" t="53419" r="52415" b="7577"/>
          <a:stretch/>
        </p:blipFill>
        <p:spPr>
          <a:xfrm>
            <a:off x="1718280" y="2119320"/>
            <a:ext cx="6190200" cy="302184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3"/>
          <a:srcRect l="9770" t="53740" r="52306" b="6764"/>
          <a:stretch/>
        </p:blipFill>
        <p:spPr>
          <a:xfrm>
            <a:off x="1584000" y="13320000"/>
            <a:ext cx="6405840" cy="3059640"/>
          </a:xfrm>
          <a:prstGeom prst="rect">
            <a:avLst/>
          </a:prstGeom>
          <a:ln>
            <a:noFill/>
          </a:ln>
        </p:spPr>
      </p:pic>
      <p:pic>
        <p:nvPicPr>
          <p:cNvPr id="186" name="Picture 185"/>
          <p:cNvPicPr/>
          <p:nvPr/>
        </p:nvPicPr>
        <p:blipFill>
          <a:blip r:embed="rId4"/>
          <a:srcRect l="10196" t="53647" r="52306" b="8278"/>
          <a:stretch/>
        </p:blipFill>
        <p:spPr>
          <a:xfrm>
            <a:off x="8244000" y="2088360"/>
            <a:ext cx="6333840" cy="2949840"/>
          </a:xfrm>
          <a:prstGeom prst="rect">
            <a:avLst/>
          </a:prstGeom>
          <a:ln>
            <a:noFill/>
          </a:ln>
        </p:spPr>
      </p:pic>
      <p:pic>
        <p:nvPicPr>
          <p:cNvPr id="187" name="Picture 186"/>
          <p:cNvPicPr/>
          <p:nvPr/>
        </p:nvPicPr>
        <p:blipFill>
          <a:blip r:embed="rId5"/>
          <a:srcRect l="10196" t="53935" r="51884" b="7986"/>
          <a:stretch/>
        </p:blipFill>
        <p:spPr>
          <a:xfrm>
            <a:off x="8244360" y="5832000"/>
            <a:ext cx="6405120" cy="29498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6"/>
          <a:srcRect l="9770" t="53939" r="51454" b="7057"/>
          <a:stretch/>
        </p:blipFill>
        <p:spPr>
          <a:xfrm>
            <a:off x="1584360" y="5832000"/>
            <a:ext cx="6549840" cy="3021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7"/>
          <a:srcRect l="9768" t="53935" r="52306" b="7057"/>
          <a:stretch/>
        </p:blipFill>
        <p:spPr>
          <a:xfrm>
            <a:off x="8244000" y="9648000"/>
            <a:ext cx="6406200" cy="302220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8"/>
          <a:srcRect l="10209" t="53939" r="52306" b="7986"/>
          <a:stretch/>
        </p:blipFill>
        <p:spPr>
          <a:xfrm>
            <a:off x="8245800" y="13320360"/>
            <a:ext cx="6331680" cy="2949840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/>
          <p:nvPr/>
        </p:nvPicPr>
        <p:blipFill>
          <a:blip r:embed="rId9"/>
          <a:srcRect l="10186" t="53234" r="52317" b="7763"/>
          <a:stretch/>
        </p:blipFill>
        <p:spPr>
          <a:xfrm>
            <a:off x="14759407" y="1944361"/>
            <a:ext cx="6333840" cy="3021840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10"/>
          <a:srcRect l="9864" t="53665" r="52212" b="7331"/>
          <a:stretch/>
        </p:blipFill>
        <p:spPr>
          <a:xfrm>
            <a:off x="14832000" y="5796360"/>
            <a:ext cx="6405840" cy="3021840"/>
          </a:xfrm>
          <a:prstGeom prst="rect">
            <a:avLst/>
          </a:prstGeom>
          <a:ln>
            <a:noFill/>
          </a:ln>
        </p:spPr>
      </p:pic>
      <p:sp>
        <p:nvSpPr>
          <p:cNvPr id="193" name="CustomShape 22"/>
          <p:cNvSpPr/>
          <p:nvPr/>
        </p:nvSpPr>
        <p:spPr>
          <a:xfrm rot="12975600">
            <a:off x="29687760" y="-629280"/>
            <a:ext cx="2734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4" name="Picture 193"/>
          <p:cNvPicPr/>
          <p:nvPr/>
        </p:nvPicPr>
        <p:blipFill>
          <a:blip r:embed="rId11"/>
          <a:srcRect l="9862" t="53661" r="52212" b="7331"/>
          <a:stretch/>
        </p:blipFill>
        <p:spPr>
          <a:xfrm>
            <a:off x="14832000" y="9576000"/>
            <a:ext cx="6406200" cy="302220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12"/>
          <a:srcRect l="10301" t="53354" r="51776" b="8571"/>
          <a:stretch/>
        </p:blipFill>
        <p:spPr>
          <a:xfrm>
            <a:off x="14832000" y="13320000"/>
            <a:ext cx="6405840" cy="2949840"/>
          </a:xfrm>
          <a:prstGeom prst="rect">
            <a:avLst/>
          </a:prstGeom>
          <a:ln>
            <a:noFill/>
          </a:ln>
        </p:spPr>
      </p:pic>
      <p:sp>
        <p:nvSpPr>
          <p:cNvPr id="196" name="CustomShape 23"/>
          <p:cNvSpPr/>
          <p:nvPr/>
        </p:nvSpPr>
        <p:spPr>
          <a:xfrm>
            <a:off x="21816000" y="36000"/>
            <a:ext cx="13678920" cy="2188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24"/>
          <p:cNvSpPr/>
          <p:nvPr/>
        </p:nvSpPr>
        <p:spPr>
          <a:xfrm>
            <a:off x="21563280" y="5473080"/>
            <a:ext cx="1393272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25"/>
          <p:cNvSpPr/>
          <p:nvPr/>
        </p:nvSpPr>
        <p:spPr>
          <a:xfrm flipV="1">
            <a:off x="21382560" y="9321840"/>
            <a:ext cx="14077440" cy="21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Line 26"/>
          <p:cNvSpPr/>
          <p:nvPr/>
        </p:nvSpPr>
        <p:spPr>
          <a:xfrm>
            <a:off x="21670560" y="13032000"/>
            <a:ext cx="1382544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27"/>
          <p:cNvSpPr/>
          <p:nvPr/>
        </p:nvSpPr>
        <p:spPr>
          <a:xfrm>
            <a:off x="0" y="16954920"/>
            <a:ext cx="35496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Line 28"/>
          <p:cNvSpPr/>
          <p:nvPr/>
        </p:nvSpPr>
        <p:spPr>
          <a:xfrm>
            <a:off x="28368000" y="1008000"/>
            <a:ext cx="0" cy="1594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Line 29"/>
          <p:cNvSpPr/>
          <p:nvPr/>
        </p:nvSpPr>
        <p:spPr>
          <a:xfrm>
            <a:off x="21563280" y="1621080"/>
            <a:ext cx="1393272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30"/>
          <p:cNvSpPr/>
          <p:nvPr/>
        </p:nvSpPr>
        <p:spPr>
          <a:xfrm>
            <a:off x="22824000" y="792000"/>
            <a:ext cx="4102200" cy="5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04" name="CustomShape 31"/>
          <p:cNvSpPr/>
          <p:nvPr/>
        </p:nvSpPr>
        <p:spPr>
          <a:xfrm>
            <a:off x="29808000" y="894240"/>
            <a:ext cx="4102200" cy="5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7.0e-4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205" name="Picture 204"/>
          <p:cNvPicPr/>
          <p:nvPr/>
        </p:nvPicPr>
        <p:blipFill>
          <a:blip r:embed="rId13"/>
          <a:srcRect l="10049" t="53819" r="52027" b="8106"/>
          <a:stretch/>
        </p:blipFill>
        <p:spPr>
          <a:xfrm>
            <a:off x="21672360" y="2088360"/>
            <a:ext cx="6405840" cy="2949840"/>
          </a:xfrm>
          <a:prstGeom prst="rect">
            <a:avLst/>
          </a:prstGeom>
          <a:ln>
            <a:noFill/>
          </a:ln>
        </p:spPr>
      </p:pic>
      <p:pic>
        <p:nvPicPr>
          <p:cNvPr id="206" name="Picture 205"/>
          <p:cNvPicPr/>
          <p:nvPr/>
        </p:nvPicPr>
        <p:blipFill>
          <a:blip r:embed="rId14"/>
          <a:srcRect l="9325" t="53791" r="52325" b="8129"/>
          <a:stretch/>
        </p:blipFill>
        <p:spPr>
          <a:xfrm>
            <a:off x="21600000" y="5904000"/>
            <a:ext cx="6477840" cy="294984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15"/>
          <a:srcRect l="9325" t="53795" r="52325" b="7201"/>
          <a:stretch/>
        </p:blipFill>
        <p:spPr>
          <a:xfrm>
            <a:off x="21566881" y="9627120"/>
            <a:ext cx="6477840" cy="302184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16"/>
          <a:srcRect l="9325" t="53795" r="52325" b="7201"/>
          <a:stretch/>
        </p:blipFill>
        <p:spPr>
          <a:xfrm>
            <a:off x="21600360" y="13320000"/>
            <a:ext cx="6477840" cy="30218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17"/>
          <a:srcRect l="9958" t="52997" r="52119" b="7999"/>
          <a:stretch/>
        </p:blipFill>
        <p:spPr>
          <a:xfrm>
            <a:off x="28512000" y="13248000"/>
            <a:ext cx="6406200" cy="302220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18"/>
          <a:srcRect l="9353" t="53953" r="52298" b="8436"/>
          <a:stretch/>
        </p:blipFill>
        <p:spPr>
          <a:xfrm>
            <a:off x="1548360" y="9756360"/>
            <a:ext cx="6478560" cy="29145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C76E63-5584-4B49-BD2A-064DAB6B60B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12063" r="9324" b="6643"/>
          <a:stretch/>
        </p:blipFill>
        <p:spPr>
          <a:xfrm>
            <a:off x="28529640" y="9648000"/>
            <a:ext cx="6583680" cy="3219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3A7CC-66F9-4817-A31F-0837D991B36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10824" r="9265" b="4451"/>
          <a:stretch/>
        </p:blipFill>
        <p:spPr>
          <a:xfrm>
            <a:off x="28629721" y="5601403"/>
            <a:ext cx="6583680" cy="3341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4332D-219B-4761-99C1-B181D1F3F77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12063" r="8894"/>
          <a:stretch/>
        </p:blipFill>
        <p:spPr>
          <a:xfrm>
            <a:off x="28543681" y="1948319"/>
            <a:ext cx="6569638" cy="3457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1480320" y="1620000"/>
            <a:ext cx="1997208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2027520" y="1220760"/>
            <a:ext cx="2494440" cy="2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1.0e-7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48000" y="3164760"/>
            <a:ext cx="67392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" name="Line 4"/>
          <p:cNvSpPr/>
          <p:nvPr/>
        </p:nvSpPr>
        <p:spPr>
          <a:xfrm>
            <a:off x="1480320" y="1764000"/>
            <a:ext cx="31680" cy="1623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Line 5"/>
          <p:cNvSpPr/>
          <p:nvPr/>
        </p:nvSpPr>
        <p:spPr>
          <a:xfrm>
            <a:off x="115200" y="5472000"/>
            <a:ext cx="21600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6"/>
          <p:cNvSpPr/>
          <p:nvPr/>
        </p:nvSpPr>
        <p:spPr>
          <a:xfrm>
            <a:off x="367200" y="9324000"/>
            <a:ext cx="21600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Line 7"/>
          <p:cNvSpPr/>
          <p:nvPr/>
        </p:nvSpPr>
        <p:spPr>
          <a:xfrm>
            <a:off x="432000" y="13032000"/>
            <a:ext cx="21600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8"/>
          <p:cNvSpPr/>
          <p:nvPr/>
        </p:nvSpPr>
        <p:spPr>
          <a:xfrm>
            <a:off x="0" y="432000"/>
            <a:ext cx="1480320" cy="11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936000" y="936000"/>
            <a:ext cx="7488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" name="CustomShape 10"/>
          <p:cNvSpPr/>
          <p:nvPr/>
        </p:nvSpPr>
        <p:spPr>
          <a:xfrm>
            <a:off x="31680" y="1698840"/>
            <a:ext cx="1684800" cy="4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Death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31" name="CustomShape 11"/>
          <p:cNvSpPr/>
          <p:nvPr/>
        </p:nvSpPr>
        <p:spPr>
          <a:xfrm>
            <a:off x="432000" y="7272000"/>
            <a:ext cx="67392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132" name="CustomShape 12"/>
          <p:cNvSpPr/>
          <p:nvPr/>
        </p:nvSpPr>
        <p:spPr>
          <a:xfrm>
            <a:off x="331920" y="11160000"/>
            <a:ext cx="6735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360000" y="14904000"/>
            <a:ext cx="6861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34" name="Line 14"/>
          <p:cNvSpPr/>
          <p:nvPr/>
        </p:nvSpPr>
        <p:spPr>
          <a:xfrm>
            <a:off x="5205960" y="1139400"/>
            <a:ext cx="36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Line 15"/>
          <p:cNvSpPr/>
          <p:nvPr/>
        </p:nvSpPr>
        <p:spPr>
          <a:xfrm>
            <a:off x="9158400" y="1091520"/>
            <a:ext cx="72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16"/>
          <p:cNvSpPr/>
          <p:nvPr/>
        </p:nvSpPr>
        <p:spPr>
          <a:xfrm>
            <a:off x="13357080" y="1139760"/>
            <a:ext cx="72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Line 17"/>
          <p:cNvSpPr/>
          <p:nvPr/>
        </p:nvSpPr>
        <p:spPr>
          <a:xfrm>
            <a:off x="17442360" y="1139760"/>
            <a:ext cx="72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5797080" y="1211040"/>
            <a:ext cx="249444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1.0e-6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9956160" y="1211040"/>
            <a:ext cx="249444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1.0e-5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41" name="CustomShape 20"/>
          <p:cNvSpPr/>
          <p:nvPr/>
        </p:nvSpPr>
        <p:spPr>
          <a:xfrm>
            <a:off x="14190840" y="1198800"/>
            <a:ext cx="2494440" cy="3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1.0e-4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42" name="CustomShape 21"/>
          <p:cNvSpPr/>
          <p:nvPr/>
        </p:nvSpPr>
        <p:spPr>
          <a:xfrm>
            <a:off x="18045360" y="1198800"/>
            <a:ext cx="2494080" cy="2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7.0e-4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144" name="Picture 144"/>
          <p:cNvPicPr/>
          <p:nvPr/>
        </p:nvPicPr>
        <p:blipFill>
          <a:blip r:embed="rId3"/>
          <a:srcRect l="64499" t="53786" r="19734" b="10924"/>
          <a:stretch/>
        </p:blipFill>
        <p:spPr>
          <a:xfrm>
            <a:off x="1728000" y="13536000"/>
            <a:ext cx="3237480" cy="3237480"/>
          </a:xfrm>
          <a:prstGeom prst="rect">
            <a:avLst/>
          </a:prstGeom>
          <a:ln>
            <a:noFill/>
          </a:ln>
        </p:spPr>
      </p:pic>
      <p:pic>
        <p:nvPicPr>
          <p:cNvPr id="148" name="Picture 148"/>
          <p:cNvPicPr/>
          <p:nvPr/>
        </p:nvPicPr>
        <p:blipFill>
          <a:blip r:embed="rId4"/>
          <a:srcRect l="64075" t="53563" r="19732" b="11147"/>
          <a:stretch/>
        </p:blipFill>
        <p:spPr>
          <a:xfrm>
            <a:off x="5472000" y="13536000"/>
            <a:ext cx="3237480" cy="3237480"/>
          </a:xfrm>
          <a:prstGeom prst="rect">
            <a:avLst/>
          </a:prstGeom>
          <a:ln>
            <a:noFill/>
          </a:ln>
        </p:spPr>
      </p:pic>
      <p:sp>
        <p:nvSpPr>
          <p:cNvPr id="162" name="Line 22"/>
          <p:cNvSpPr/>
          <p:nvPr/>
        </p:nvSpPr>
        <p:spPr>
          <a:xfrm flipV="1">
            <a:off x="0" y="17963640"/>
            <a:ext cx="21960000" cy="7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E1821-9FE3-4B87-8C33-673B5F672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t="2982" r="32442" b="6221"/>
          <a:stretch/>
        </p:blipFill>
        <p:spPr>
          <a:xfrm>
            <a:off x="1703304" y="1967296"/>
            <a:ext cx="3236976" cy="319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AA915-1461-4C4B-8F8C-B37D6ACF36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t="1776" r="32446" b="4269"/>
          <a:stretch/>
        </p:blipFill>
        <p:spPr>
          <a:xfrm>
            <a:off x="1740493" y="5679994"/>
            <a:ext cx="3104383" cy="317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F4773-D683-499E-9FEE-65256D186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t="2982" r="32442" b="6190"/>
          <a:stretch/>
        </p:blipFill>
        <p:spPr>
          <a:xfrm>
            <a:off x="1765320" y="9684131"/>
            <a:ext cx="3236976" cy="3220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A995A-5972-4416-861B-35D307AF5C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2580" r="32441" b="6367"/>
          <a:stretch/>
        </p:blipFill>
        <p:spPr>
          <a:xfrm>
            <a:off x="13875372" y="1998904"/>
            <a:ext cx="3236976" cy="325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695E16-D56A-4126-878B-E259CFC03A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2" t="3219" r="32404" b="6173"/>
          <a:stretch/>
        </p:blipFill>
        <p:spPr>
          <a:xfrm>
            <a:off x="9639612" y="13556349"/>
            <a:ext cx="3236976" cy="3269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BDA93-A315-4B6C-B16E-091FAA2E5E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3112" r="31881" b="6909"/>
          <a:stretch/>
        </p:blipFill>
        <p:spPr>
          <a:xfrm>
            <a:off x="9639612" y="9694040"/>
            <a:ext cx="3300475" cy="323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CD584-31EF-4B13-BC30-3C3A9474FB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3218" r="31461" b="6285"/>
          <a:stretch/>
        </p:blipFill>
        <p:spPr>
          <a:xfrm>
            <a:off x="9602532" y="5848672"/>
            <a:ext cx="3236976" cy="3119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BCED14-A2ED-471A-9B6A-11F7526C4F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t="2982" r="32443" b="6173"/>
          <a:stretch/>
        </p:blipFill>
        <p:spPr>
          <a:xfrm>
            <a:off x="9654132" y="1918676"/>
            <a:ext cx="3236976" cy="3245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44F463-1684-4263-8AEC-2CEDC111C44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0" t="2982" r="32452" b="6172"/>
          <a:stretch/>
        </p:blipFill>
        <p:spPr>
          <a:xfrm>
            <a:off x="5592380" y="1975563"/>
            <a:ext cx="3237200" cy="32369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FDAFEE-D768-47BA-B10D-AD150D39514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2982" r="32455" b="9967"/>
          <a:stretch/>
        </p:blipFill>
        <p:spPr>
          <a:xfrm>
            <a:off x="5612544" y="5826465"/>
            <a:ext cx="3236976" cy="3101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50B65-567D-4B63-87E5-06F895EE2F5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2981" r="32454" b="6173"/>
          <a:stretch/>
        </p:blipFill>
        <p:spPr>
          <a:xfrm>
            <a:off x="5569596" y="9631385"/>
            <a:ext cx="3236976" cy="3217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F08CEA-B2CA-4901-9ABC-23FA6D4E58B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7" t="3218" r="31706" b="4793"/>
          <a:stretch/>
        </p:blipFill>
        <p:spPr>
          <a:xfrm>
            <a:off x="13888476" y="5841721"/>
            <a:ext cx="3236976" cy="3245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BD9F67-89E0-4A19-9CDC-75EF565615A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2983" r="32455" b="8366"/>
          <a:stretch/>
        </p:blipFill>
        <p:spPr>
          <a:xfrm>
            <a:off x="13875372" y="9631385"/>
            <a:ext cx="3236976" cy="31475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91112-FEC4-42E3-A2D4-28890A78C5F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7" t="2981" r="32451" b="9277"/>
          <a:stretch/>
        </p:blipFill>
        <p:spPr>
          <a:xfrm>
            <a:off x="13830090" y="13701089"/>
            <a:ext cx="3236976" cy="31251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D0263A-4A1D-4848-A964-FEB9BC4446A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0" t="2578" r="32446" b="4981"/>
          <a:stretch/>
        </p:blipFill>
        <p:spPr>
          <a:xfrm>
            <a:off x="17773092" y="1980428"/>
            <a:ext cx="3236976" cy="3311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04CB74-4794-4C45-BB17-F834E0F83B7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219" r="31970" b="9107"/>
          <a:stretch/>
        </p:blipFill>
        <p:spPr>
          <a:xfrm>
            <a:off x="17829252" y="5891135"/>
            <a:ext cx="3236976" cy="3106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4C3A5-96D7-42B5-BCCB-484A810027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0" t="4094" r="32447" b="6172"/>
          <a:stretch/>
        </p:blipFill>
        <p:spPr>
          <a:xfrm>
            <a:off x="17818374" y="13622216"/>
            <a:ext cx="3236976" cy="3204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E831BE-F0E9-436F-A631-5E5003D4FF6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4" t="3111" r="32446" b="6180"/>
          <a:stretch/>
        </p:blipFill>
        <p:spPr>
          <a:xfrm>
            <a:off x="17816727" y="9551520"/>
            <a:ext cx="3232002" cy="3236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3F47D-F0E7-46EC-8400-E6F0AB21330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2774" r="32282" b="7490"/>
          <a:stretch/>
        </p:blipFill>
        <p:spPr>
          <a:xfrm>
            <a:off x="17829252" y="5855067"/>
            <a:ext cx="3236976" cy="31738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993F3F8-522B-4413-8092-396E5F7421FE}"/>
              </a:ext>
            </a:extLst>
          </p:cNvPr>
          <p:cNvSpPr/>
          <p:nvPr/>
        </p:nvSpPr>
        <p:spPr>
          <a:xfrm>
            <a:off x="3408480" y="1220760"/>
            <a:ext cx="2494440" cy="2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1.0e-7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E70112-CE2D-41EA-86CB-98BAC8EF0EA4}"/>
              </a:ext>
            </a:extLst>
          </p:cNvPr>
          <p:cNvSpPr/>
          <p:nvPr/>
        </p:nvSpPr>
        <p:spPr>
          <a:xfrm>
            <a:off x="648000" y="3164760"/>
            <a:ext cx="673920" cy="3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7B2294FF-185D-4B31-814E-01BFBE5CDDE1}"/>
              </a:ext>
            </a:extLst>
          </p:cNvPr>
          <p:cNvSpPr/>
          <p:nvPr/>
        </p:nvSpPr>
        <p:spPr>
          <a:xfrm>
            <a:off x="1480319" y="1620000"/>
            <a:ext cx="137023" cy="202647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C1CF9D24-A8D1-49B7-BC47-999DDCCD5E79}"/>
              </a:ext>
            </a:extLst>
          </p:cNvPr>
          <p:cNvSpPr/>
          <p:nvPr/>
        </p:nvSpPr>
        <p:spPr>
          <a:xfrm>
            <a:off x="936000" y="648000"/>
            <a:ext cx="748800" cy="28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9738C235-7678-40AE-B5E9-75EB211B69A7}"/>
              </a:ext>
            </a:extLst>
          </p:cNvPr>
          <p:cNvSpPr/>
          <p:nvPr/>
        </p:nvSpPr>
        <p:spPr>
          <a:xfrm>
            <a:off x="1480320" y="1620000"/>
            <a:ext cx="1997208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2C85BA23-75F9-4B63-9622-3014780A2AF5}"/>
              </a:ext>
            </a:extLst>
          </p:cNvPr>
          <p:cNvSpPr/>
          <p:nvPr/>
        </p:nvSpPr>
        <p:spPr>
          <a:xfrm flipV="1">
            <a:off x="115200" y="5470920"/>
            <a:ext cx="35380800" cy="1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0C64B193-91B5-4380-95AE-9AD74381D226}"/>
              </a:ext>
            </a:extLst>
          </p:cNvPr>
          <p:cNvSpPr/>
          <p:nvPr/>
        </p:nvSpPr>
        <p:spPr>
          <a:xfrm>
            <a:off x="7967671" y="1172880"/>
            <a:ext cx="118093" cy="20848028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033D60A9-00F2-4A5A-9291-730C345D82D9}"/>
              </a:ext>
            </a:extLst>
          </p:cNvPr>
          <p:cNvSpPr/>
          <p:nvPr/>
        </p:nvSpPr>
        <p:spPr>
          <a:xfrm>
            <a:off x="21816000" y="894240"/>
            <a:ext cx="0" cy="1591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DCA5EAB-B396-4EF2-90E6-3CD24BBB71C6}"/>
              </a:ext>
            </a:extLst>
          </p:cNvPr>
          <p:cNvSpPr/>
          <p:nvPr/>
        </p:nvSpPr>
        <p:spPr>
          <a:xfrm>
            <a:off x="29087280" y="1152000"/>
            <a:ext cx="720" cy="16920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C119BF3A-7736-4FDF-BB7F-916513613FB2}"/>
              </a:ext>
            </a:extLst>
          </p:cNvPr>
          <p:cNvSpPr/>
          <p:nvPr/>
        </p:nvSpPr>
        <p:spPr>
          <a:xfrm flipH="1">
            <a:off x="14770175" y="1080000"/>
            <a:ext cx="3167" cy="20767157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46C019D0-17C2-4B2C-B470-9C0B5A49895C}"/>
              </a:ext>
            </a:extLst>
          </p:cNvPr>
          <p:cNvSpPr/>
          <p:nvPr/>
        </p:nvSpPr>
        <p:spPr>
          <a:xfrm>
            <a:off x="10080000" y="1057680"/>
            <a:ext cx="249444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1.0e-6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E6C91CE7-22E1-4166-A449-56F27E02FB66}"/>
              </a:ext>
            </a:extLst>
          </p:cNvPr>
          <p:cNvSpPr/>
          <p:nvPr/>
        </p:nvSpPr>
        <p:spPr>
          <a:xfrm>
            <a:off x="15768000" y="1008000"/>
            <a:ext cx="249444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1.0e-5</a:t>
            </a:r>
            <a:endParaRPr lang="en-IN" sz="3200" b="0" strike="noStrike" spc="-1" dirty="0">
              <a:latin typeface="Arial"/>
            </a:endParaRPr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DA2FD9CE-735D-4393-B1E4-12CAE3ED4CC3}"/>
              </a:ext>
            </a:extLst>
          </p:cNvPr>
          <p:cNvSpPr/>
          <p:nvPr/>
        </p:nvSpPr>
        <p:spPr>
          <a:xfrm>
            <a:off x="22176000" y="72000"/>
            <a:ext cx="2494440" cy="5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1.0e-4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3D12F671-CEFB-4BBC-87C9-40225670F574}"/>
              </a:ext>
            </a:extLst>
          </p:cNvPr>
          <p:cNvSpPr/>
          <p:nvPr/>
        </p:nvSpPr>
        <p:spPr>
          <a:xfrm flipV="1">
            <a:off x="31248000" y="1435680"/>
            <a:ext cx="249408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7.0e-4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CC2E92BC-3C72-45C7-BB81-8ACB5479C4F9}"/>
              </a:ext>
            </a:extLst>
          </p:cNvPr>
          <p:cNvSpPr/>
          <p:nvPr/>
        </p:nvSpPr>
        <p:spPr>
          <a:xfrm flipV="1">
            <a:off x="0" y="9049486"/>
            <a:ext cx="21967200" cy="72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5EFFA59B-D8CA-48A4-8794-629DFE216B2E}"/>
              </a:ext>
            </a:extLst>
          </p:cNvPr>
          <p:cNvSpPr/>
          <p:nvPr/>
        </p:nvSpPr>
        <p:spPr>
          <a:xfrm>
            <a:off x="0" y="13032000"/>
            <a:ext cx="21600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A17198F4-F956-482B-AF65-806A75EC10F4}"/>
              </a:ext>
            </a:extLst>
          </p:cNvPr>
          <p:cNvSpPr/>
          <p:nvPr/>
        </p:nvSpPr>
        <p:spPr>
          <a:xfrm>
            <a:off x="0" y="432000"/>
            <a:ext cx="1480320" cy="11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8">
            <a:extLst>
              <a:ext uri="{FF2B5EF4-FFF2-40B4-BE49-F238E27FC236}">
                <a16:creationId xmlns:a16="http://schemas.microsoft.com/office/drawing/2014/main" id="{6F239D3E-B32E-47B3-B932-36034DC028EC}"/>
              </a:ext>
            </a:extLst>
          </p:cNvPr>
          <p:cNvSpPr/>
          <p:nvPr/>
        </p:nvSpPr>
        <p:spPr>
          <a:xfrm>
            <a:off x="31680" y="1698840"/>
            <a:ext cx="1684800" cy="41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Death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2" name="CustomShape 19">
            <a:extLst>
              <a:ext uri="{FF2B5EF4-FFF2-40B4-BE49-F238E27FC236}">
                <a16:creationId xmlns:a16="http://schemas.microsoft.com/office/drawing/2014/main" id="{874ABBEE-6039-4AD1-99F7-7ABB9000EA36}"/>
              </a:ext>
            </a:extLst>
          </p:cNvPr>
          <p:cNvSpPr/>
          <p:nvPr/>
        </p:nvSpPr>
        <p:spPr>
          <a:xfrm>
            <a:off x="432000" y="7272000"/>
            <a:ext cx="67392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23" name="CustomShape 20">
            <a:extLst>
              <a:ext uri="{FF2B5EF4-FFF2-40B4-BE49-F238E27FC236}">
                <a16:creationId xmlns:a16="http://schemas.microsoft.com/office/drawing/2014/main" id="{DEED4435-65F1-485B-906F-C4824B0F2DE3}"/>
              </a:ext>
            </a:extLst>
          </p:cNvPr>
          <p:cNvSpPr/>
          <p:nvPr/>
        </p:nvSpPr>
        <p:spPr>
          <a:xfrm>
            <a:off x="331920" y="11160000"/>
            <a:ext cx="6735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4" name="CustomShape 21">
            <a:extLst>
              <a:ext uri="{FF2B5EF4-FFF2-40B4-BE49-F238E27FC236}">
                <a16:creationId xmlns:a16="http://schemas.microsoft.com/office/drawing/2014/main" id="{87E95D08-7764-4473-A36D-79B7CA0C2C43}"/>
              </a:ext>
            </a:extLst>
          </p:cNvPr>
          <p:cNvSpPr/>
          <p:nvPr/>
        </p:nvSpPr>
        <p:spPr>
          <a:xfrm>
            <a:off x="360000" y="14904000"/>
            <a:ext cx="686160" cy="35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4" name="CustomShape 22">
            <a:extLst>
              <a:ext uri="{FF2B5EF4-FFF2-40B4-BE49-F238E27FC236}">
                <a16:creationId xmlns:a16="http://schemas.microsoft.com/office/drawing/2014/main" id="{1365810A-DB8A-4036-9C50-6237AE9AD810}"/>
              </a:ext>
            </a:extLst>
          </p:cNvPr>
          <p:cNvSpPr/>
          <p:nvPr/>
        </p:nvSpPr>
        <p:spPr>
          <a:xfrm rot="12975600">
            <a:off x="29687760" y="-629280"/>
            <a:ext cx="2734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3">
            <a:extLst>
              <a:ext uri="{FF2B5EF4-FFF2-40B4-BE49-F238E27FC236}">
                <a16:creationId xmlns:a16="http://schemas.microsoft.com/office/drawing/2014/main" id="{43CCA6EA-6437-42C0-9FB0-9F0F5668A8E0}"/>
              </a:ext>
            </a:extLst>
          </p:cNvPr>
          <p:cNvSpPr/>
          <p:nvPr/>
        </p:nvSpPr>
        <p:spPr>
          <a:xfrm>
            <a:off x="21557054" y="0"/>
            <a:ext cx="22357592" cy="2188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38" name="Line 24">
            <a:extLst>
              <a:ext uri="{FF2B5EF4-FFF2-40B4-BE49-F238E27FC236}">
                <a16:creationId xmlns:a16="http://schemas.microsoft.com/office/drawing/2014/main" id="{616B874C-27A1-40C1-9E7C-F2D5E1B60CBF}"/>
              </a:ext>
            </a:extLst>
          </p:cNvPr>
          <p:cNvSpPr/>
          <p:nvPr/>
        </p:nvSpPr>
        <p:spPr>
          <a:xfrm flipV="1">
            <a:off x="21563280" y="5388985"/>
            <a:ext cx="21718320" cy="84095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25">
            <a:extLst>
              <a:ext uri="{FF2B5EF4-FFF2-40B4-BE49-F238E27FC236}">
                <a16:creationId xmlns:a16="http://schemas.microsoft.com/office/drawing/2014/main" id="{AB067411-B968-4075-A7D2-198776E3F8B4}"/>
              </a:ext>
            </a:extLst>
          </p:cNvPr>
          <p:cNvSpPr/>
          <p:nvPr/>
        </p:nvSpPr>
        <p:spPr>
          <a:xfrm>
            <a:off x="21380603" y="9012599"/>
            <a:ext cx="22356872" cy="37601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Line 26">
            <a:extLst>
              <a:ext uri="{FF2B5EF4-FFF2-40B4-BE49-F238E27FC236}">
                <a16:creationId xmlns:a16="http://schemas.microsoft.com/office/drawing/2014/main" id="{F8E0D8DB-DE34-4FD7-B47E-0CF93C67C165}"/>
              </a:ext>
            </a:extLst>
          </p:cNvPr>
          <p:cNvSpPr/>
          <p:nvPr/>
        </p:nvSpPr>
        <p:spPr>
          <a:xfrm flipV="1">
            <a:off x="21670559" y="12966675"/>
            <a:ext cx="22356871" cy="65325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74C57C4A-C600-4F51-9740-1960A56C9FD8}"/>
              </a:ext>
            </a:extLst>
          </p:cNvPr>
          <p:cNvSpPr/>
          <p:nvPr/>
        </p:nvSpPr>
        <p:spPr>
          <a:xfrm>
            <a:off x="0" y="16954920"/>
            <a:ext cx="44026710" cy="229088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Line 28">
            <a:extLst>
              <a:ext uri="{FF2B5EF4-FFF2-40B4-BE49-F238E27FC236}">
                <a16:creationId xmlns:a16="http://schemas.microsoft.com/office/drawing/2014/main" id="{8A5B9DED-8528-4EBD-9DCA-41F7AE29CCF0}"/>
              </a:ext>
            </a:extLst>
          </p:cNvPr>
          <p:cNvSpPr/>
          <p:nvPr/>
        </p:nvSpPr>
        <p:spPr>
          <a:xfrm flipH="1">
            <a:off x="21614445" y="71999"/>
            <a:ext cx="74421" cy="21948909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43" name="Line 29">
            <a:extLst>
              <a:ext uri="{FF2B5EF4-FFF2-40B4-BE49-F238E27FC236}">
                <a16:creationId xmlns:a16="http://schemas.microsoft.com/office/drawing/2014/main" id="{AD2677EA-B4F1-4686-A894-D0AECE55A6E5}"/>
              </a:ext>
            </a:extLst>
          </p:cNvPr>
          <p:cNvSpPr/>
          <p:nvPr/>
        </p:nvSpPr>
        <p:spPr>
          <a:xfrm>
            <a:off x="21563280" y="1621080"/>
            <a:ext cx="22172754" cy="6555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0">
            <a:extLst>
              <a:ext uri="{FF2B5EF4-FFF2-40B4-BE49-F238E27FC236}">
                <a16:creationId xmlns:a16="http://schemas.microsoft.com/office/drawing/2014/main" id="{F2D614F4-AAA1-4408-8933-20367392C09C}"/>
              </a:ext>
            </a:extLst>
          </p:cNvPr>
          <p:cNvSpPr/>
          <p:nvPr/>
        </p:nvSpPr>
        <p:spPr>
          <a:xfrm>
            <a:off x="22824000" y="792000"/>
            <a:ext cx="4102200" cy="5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1.0e-4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45" name="CustomShape 31">
            <a:extLst>
              <a:ext uri="{FF2B5EF4-FFF2-40B4-BE49-F238E27FC236}">
                <a16:creationId xmlns:a16="http://schemas.microsoft.com/office/drawing/2014/main" id="{0D91539D-3858-4D16-A45E-9BABBFFFAC9E}"/>
              </a:ext>
            </a:extLst>
          </p:cNvPr>
          <p:cNvSpPr/>
          <p:nvPr/>
        </p:nvSpPr>
        <p:spPr>
          <a:xfrm>
            <a:off x="29808000" y="894240"/>
            <a:ext cx="4102200" cy="54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 7.0e-4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7AEA06E-3870-4B6E-96F6-034AF8347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/>
          <a:stretch/>
        </p:blipFill>
        <p:spPr>
          <a:xfrm>
            <a:off x="21835643" y="2113731"/>
            <a:ext cx="6583680" cy="29055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660B9B-1BD7-4866-8314-985AA8DF4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/>
          <a:stretch/>
        </p:blipFill>
        <p:spPr>
          <a:xfrm>
            <a:off x="14843001" y="2135881"/>
            <a:ext cx="6833221" cy="29260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754644-8212-456A-9A2A-7F5201247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/>
          <a:stretch/>
        </p:blipFill>
        <p:spPr>
          <a:xfrm>
            <a:off x="7977640" y="2018880"/>
            <a:ext cx="6537959" cy="29260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FFDCC9-06E0-469F-AB9B-EA6DA7354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/>
          <a:stretch/>
        </p:blipFill>
        <p:spPr>
          <a:xfrm>
            <a:off x="1342817" y="2182559"/>
            <a:ext cx="6583680" cy="2719690"/>
          </a:xfrm>
          <a:prstGeom prst="rect">
            <a:avLst/>
          </a:prstGeom>
        </p:spPr>
      </p:pic>
      <p:sp>
        <p:nvSpPr>
          <p:cNvPr id="67" name="Line 28">
            <a:extLst>
              <a:ext uri="{FF2B5EF4-FFF2-40B4-BE49-F238E27FC236}">
                <a16:creationId xmlns:a16="http://schemas.microsoft.com/office/drawing/2014/main" id="{F8A1F735-6FEF-4CF9-9CB8-10FF988158EB}"/>
              </a:ext>
            </a:extLst>
          </p:cNvPr>
          <p:cNvSpPr/>
          <p:nvPr/>
        </p:nvSpPr>
        <p:spPr>
          <a:xfrm>
            <a:off x="28583280" y="0"/>
            <a:ext cx="67823" cy="218847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D706F3C-751C-4532-A8CC-7D96DD66A6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/>
          <a:stretch/>
        </p:blipFill>
        <p:spPr>
          <a:xfrm>
            <a:off x="21781016" y="5947330"/>
            <a:ext cx="6583680" cy="28235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41B9543-588B-4B55-98D1-19D89586B4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4"/>
          <a:stretch/>
        </p:blipFill>
        <p:spPr>
          <a:xfrm>
            <a:off x="14948787" y="6039246"/>
            <a:ext cx="6583680" cy="284730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54FE112-530B-4DB8-9D41-884A5C7E47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/>
          <a:stretch/>
        </p:blipFill>
        <p:spPr>
          <a:xfrm>
            <a:off x="8102002" y="6018833"/>
            <a:ext cx="6583680" cy="28142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2D16DE0-FE54-4856-80D6-50749572A3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9"/>
          <a:stretch/>
        </p:blipFill>
        <p:spPr>
          <a:xfrm>
            <a:off x="1487550" y="6030178"/>
            <a:ext cx="6583680" cy="276462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12C8A98-757E-427B-AEC4-2FD711E1C7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/>
          <a:stretch/>
        </p:blipFill>
        <p:spPr>
          <a:xfrm>
            <a:off x="28760041" y="5922331"/>
            <a:ext cx="6583680" cy="282222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E32EF85-36C3-4AC3-87BF-67A1F7E962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6"/>
          <a:stretch/>
        </p:blipFill>
        <p:spPr>
          <a:xfrm>
            <a:off x="21880048" y="9679475"/>
            <a:ext cx="6583680" cy="281210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32D3435-2328-4794-B74E-7DF1B7F1C66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0"/>
          <a:stretch/>
        </p:blipFill>
        <p:spPr>
          <a:xfrm>
            <a:off x="14792369" y="9745490"/>
            <a:ext cx="6583680" cy="281905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2D14F40-D1E1-4910-9C02-74BC2996E1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2"/>
          <a:stretch/>
        </p:blipFill>
        <p:spPr>
          <a:xfrm>
            <a:off x="8112977" y="9924164"/>
            <a:ext cx="6583680" cy="283186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C0DB745-C6DB-47FA-9EFD-11C64AF589F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8"/>
          <a:stretch/>
        </p:blipFill>
        <p:spPr>
          <a:xfrm>
            <a:off x="1460678" y="9918516"/>
            <a:ext cx="6583680" cy="273499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C05641A-BA84-41BD-AD25-B5B1D2F30B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/>
          <a:stretch/>
        </p:blipFill>
        <p:spPr>
          <a:xfrm>
            <a:off x="28655460" y="9679475"/>
            <a:ext cx="6583680" cy="281917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D5BC355-2CE6-47E2-AC40-127661F2034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/>
          <a:stretch/>
        </p:blipFill>
        <p:spPr>
          <a:xfrm>
            <a:off x="21861949" y="13587294"/>
            <a:ext cx="6583680" cy="281233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BBDA800-4E56-478B-B385-CF318E6AB9C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9"/>
          <a:stretch/>
        </p:blipFill>
        <p:spPr>
          <a:xfrm>
            <a:off x="15035918" y="13629990"/>
            <a:ext cx="6583680" cy="281814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E6B31E6-8A8E-44B6-8864-2ABD7EBAD48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/>
          <a:stretch/>
        </p:blipFill>
        <p:spPr>
          <a:xfrm>
            <a:off x="8080370" y="13629990"/>
            <a:ext cx="6583680" cy="281559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C9697D1-6273-416D-8AEB-F49509D4FBB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12500" r="-5" b="-850"/>
          <a:stretch/>
        </p:blipFill>
        <p:spPr>
          <a:xfrm>
            <a:off x="1369556" y="13380600"/>
            <a:ext cx="6583680" cy="322326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D3E3E6C-BC5D-4E5C-AC41-FF3C132FF5E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7"/>
          <a:stretch/>
        </p:blipFill>
        <p:spPr>
          <a:xfrm>
            <a:off x="28938664" y="13477648"/>
            <a:ext cx="6583680" cy="2852703"/>
          </a:xfrm>
          <a:prstGeom prst="rect">
            <a:avLst/>
          </a:prstGeom>
        </p:spPr>
      </p:pic>
      <p:sp>
        <p:nvSpPr>
          <p:cNvPr id="110" name="Line 28">
            <a:extLst>
              <a:ext uri="{FF2B5EF4-FFF2-40B4-BE49-F238E27FC236}">
                <a16:creationId xmlns:a16="http://schemas.microsoft.com/office/drawing/2014/main" id="{51ED26D3-3C09-4B60-A594-AE4AFD44B94E}"/>
              </a:ext>
            </a:extLst>
          </p:cNvPr>
          <p:cNvSpPr/>
          <p:nvPr/>
        </p:nvSpPr>
        <p:spPr>
          <a:xfrm>
            <a:off x="35793741" y="355627"/>
            <a:ext cx="163959" cy="2194891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C4956E4-105C-4952-964C-661CF0BAAE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/>
          <a:stretch/>
        </p:blipFill>
        <p:spPr>
          <a:xfrm>
            <a:off x="35833662" y="5533071"/>
            <a:ext cx="8229600" cy="360074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FE4EB92-E823-4B65-9BA1-EE03C3DCB49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4"/>
          <a:stretch/>
        </p:blipFill>
        <p:spPr>
          <a:xfrm>
            <a:off x="35875720" y="9405812"/>
            <a:ext cx="8229600" cy="343825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6DBFDA4-3946-417F-A333-6CBF6AF3CE7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8"/>
          <a:stretch/>
        </p:blipFill>
        <p:spPr>
          <a:xfrm>
            <a:off x="35957700" y="13432021"/>
            <a:ext cx="8229600" cy="343283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A658B08-7233-4AFF-B1D1-1B43FE3045A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5"/>
          <a:stretch/>
        </p:blipFill>
        <p:spPr>
          <a:xfrm>
            <a:off x="1357560" y="17453512"/>
            <a:ext cx="6583680" cy="365341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F58185B-BAA1-4F6E-95DF-B483B02B9DD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8005037" y="17332687"/>
            <a:ext cx="6583680" cy="3774239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9C9DD37-8CE1-47F2-9E56-BC68652BE6A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5"/>
          <a:stretch/>
        </p:blipFill>
        <p:spPr>
          <a:xfrm>
            <a:off x="14873358" y="17525029"/>
            <a:ext cx="6583680" cy="341168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EFE49A0-2E32-4144-A50D-907A3D11727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6"/>
          <a:stretch/>
        </p:blipFill>
        <p:spPr>
          <a:xfrm>
            <a:off x="21861949" y="17565080"/>
            <a:ext cx="6583680" cy="3317242"/>
          </a:xfrm>
          <a:prstGeom prst="rect">
            <a:avLst/>
          </a:prstGeom>
        </p:spPr>
      </p:pic>
      <p:sp>
        <p:nvSpPr>
          <p:cNvPr id="65" name="CustomShape 12">
            <a:extLst>
              <a:ext uri="{FF2B5EF4-FFF2-40B4-BE49-F238E27FC236}">
                <a16:creationId xmlns:a16="http://schemas.microsoft.com/office/drawing/2014/main" id="{798B955B-6636-4AD7-A286-04D0FA3A363B}"/>
              </a:ext>
            </a:extLst>
          </p:cNvPr>
          <p:cNvSpPr/>
          <p:nvPr/>
        </p:nvSpPr>
        <p:spPr>
          <a:xfrm>
            <a:off x="38688953" y="355626"/>
            <a:ext cx="3433440" cy="10183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Diffusionwise</a:t>
            </a:r>
            <a:endParaRPr lang="en-IN" sz="3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CustomShape 12">
            <a:extLst>
              <a:ext uri="{FF2B5EF4-FFF2-40B4-BE49-F238E27FC236}">
                <a16:creationId xmlns:a16="http://schemas.microsoft.com/office/drawing/2014/main" id="{3B2910BA-D1E4-4357-BF02-8951CC56F5B3}"/>
              </a:ext>
            </a:extLst>
          </p:cNvPr>
          <p:cNvSpPr/>
          <p:nvPr/>
        </p:nvSpPr>
        <p:spPr>
          <a:xfrm>
            <a:off x="37902930" y="18621825"/>
            <a:ext cx="3433440" cy="10183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Deathwise</a:t>
            </a:r>
            <a:endParaRPr lang="en-IN" sz="3200" b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B64DE85-1293-4480-A931-73497D2908BE}"/>
              </a:ext>
            </a:extLst>
          </p:cNvPr>
          <p:cNvSpPr/>
          <p:nvPr/>
        </p:nvSpPr>
        <p:spPr>
          <a:xfrm>
            <a:off x="42416688" y="149176"/>
            <a:ext cx="457200" cy="13227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838F8F3-CCD6-445C-A9D6-9298164C7612}"/>
              </a:ext>
            </a:extLst>
          </p:cNvPr>
          <p:cNvSpPr/>
          <p:nvPr/>
        </p:nvSpPr>
        <p:spPr>
          <a:xfrm rot="10800000">
            <a:off x="37742240" y="19449117"/>
            <a:ext cx="4023360" cy="5486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39B34-D760-4647-A5F2-33FDCDB16ED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12535" r="8631" b="729"/>
          <a:stretch/>
        </p:blipFill>
        <p:spPr>
          <a:xfrm>
            <a:off x="28815060" y="1818366"/>
            <a:ext cx="6583680" cy="33480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A137ED-A241-4C2A-9C4D-CA8BA08DC25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12535" r="8630"/>
          <a:stretch/>
        </p:blipFill>
        <p:spPr>
          <a:xfrm>
            <a:off x="35720030" y="1653855"/>
            <a:ext cx="8229600" cy="41882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543DB-FF56-428D-8379-749780E1ED2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12535" r="8631"/>
          <a:stretch/>
        </p:blipFill>
        <p:spPr>
          <a:xfrm>
            <a:off x="28932761" y="17453512"/>
            <a:ext cx="6583680" cy="33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6406</TotalTime>
  <Words>59</Words>
  <Application>Microsoft Office PowerPoint</Application>
  <PresentationFormat>Custom</PresentationFormat>
  <Paragraphs>40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Chittaranjan Hens</dc:creator>
  <dc:description/>
  <cp:lastModifiedBy>Hens Chittarangan</cp:lastModifiedBy>
  <cp:revision>161</cp:revision>
  <dcterms:created xsi:type="dcterms:W3CDTF">2020-04-04T06:16:50Z</dcterms:created>
  <dcterms:modified xsi:type="dcterms:W3CDTF">2021-05-08T13:48:04Z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